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80" r:id="rId4"/>
    <p:sldId id="281" r:id="rId5"/>
    <p:sldId id="262" r:id="rId6"/>
    <p:sldId id="264" r:id="rId7"/>
    <p:sldId id="294" r:id="rId8"/>
    <p:sldId id="284" r:id="rId9"/>
    <p:sldId id="285" r:id="rId10"/>
    <p:sldId id="286" r:id="rId11"/>
    <p:sldId id="297" r:id="rId12"/>
    <p:sldId id="302" r:id="rId13"/>
    <p:sldId id="298" r:id="rId14"/>
    <p:sldId id="300" r:id="rId15"/>
    <p:sldId id="299" r:id="rId16"/>
    <p:sldId id="301" r:id="rId17"/>
    <p:sldId id="276" r:id="rId18"/>
  </p:sldIdLst>
  <p:sldSz cx="9144000" cy="6858000" type="screen4x3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89" autoAdjust="0"/>
  </p:normalViewPr>
  <p:slideViewPr>
    <p:cSldViewPr>
      <p:cViewPr varScale="1">
        <p:scale>
          <a:sx n="122" d="100"/>
          <a:sy n="122" d="100"/>
        </p:scale>
        <p:origin x="-13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5588-37EC-4D9C-91AA-88D02791AD6F}" type="datetimeFigureOut">
              <a:rPr lang="ru-RU" smtClean="0"/>
              <a:pPr/>
              <a:t>11.05.2023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A39D-051D-4132-9848-8BE6A5D03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5588-37EC-4D9C-91AA-88D02791AD6F}" type="datetimeFigureOut">
              <a:rPr lang="ru-RU" smtClean="0"/>
              <a:pPr/>
              <a:t>11.05.2023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A39D-051D-4132-9848-8BE6A5D03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5588-37EC-4D9C-91AA-88D02791AD6F}" type="datetimeFigureOut">
              <a:rPr lang="ru-RU" smtClean="0"/>
              <a:pPr/>
              <a:t>11.05.2023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A39D-051D-4132-9848-8BE6A5D03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BEA4-B434-472B-9D79-57B7A841F3B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CD6E-0819-4C1B-B257-015F532354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9833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BEA4-B434-472B-9D79-57B7A841F3B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CD6E-0819-4C1B-B257-015F532354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20050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BEA4-B434-472B-9D79-57B7A841F3B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CD6E-0819-4C1B-B257-015F532354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8456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BEA4-B434-472B-9D79-57B7A841F3B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CD6E-0819-4C1B-B257-015F532354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12557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BEA4-B434-472B-9D79-57B7A841F3B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CD6E-0819-4C1B-B257-015F532354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54801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BEA4-B434-472B-9D79-57B7A841F3B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CD6E-0819-4C1B-B257-015F532354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69024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BEA4-B434-472B-9D79-57B7A841F3B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CD6E-0819-4C1B-B257-015F532354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90478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BEA4-B434-472B-9D79-57B7A841F3B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CD6E-0819-4C1B-B257-015F532354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8894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5588-37EC-4D9C-91AA-88D02791AD6F}" type="datetimeFigureOut">
              <a:rPr lang="ru-RU" smtClean="0"/>
              <a:pPr/>
              <a:t>11.05.2023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A39D-051D-4132-9848-8BE6A5D03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BEA4-B434-472B-9D79-57B7A841F3B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CD6E-0819-4C1B-B257-015F532354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11753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BEA4-B434-472B-9D79-57B7A841F3B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CD6E-0819-4C1B-B257-015F532354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98694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1BEA4-B434-472B-9D79-57B7A841F3B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CD6E-0819-4C1B-B257-015F532354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04727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5588-37EC-4D9C-91AA-88D02791AD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A39D-051D-4132-9848-8BE6A5D030B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96179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5588-37EC-4D9C-91AA-88D02791AD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A39D-051D-4132-9848-8BE6A5D030B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52666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5588-37EC-4D9C-91AA-88D02791AD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A39D-051D-4132-9848-8BE6A5D030B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52550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5588-37EC-4D9C-91AA-88D02791AD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A39D-051D-4132-9848-8BE6A5D030B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78043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5588-37EC-4D9C-91AA-88D02791AD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A39D-051D-4132-9848-8BE6A5D030B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33866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5588-37EC-4D9C-91AA-88D02791AD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A39D-051D-4132-9848-8BE6A5D030B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45824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5588-37EC-4D9C-91AA-88D02791AD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A39D-051D-4132-9848-8BE6A5D030B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5373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5588-37EC-4D9C-91AA-88D02791AD6F}" type="datetimeFigureOut">
              <a:rPr lang="ru-RU" smtClean="0"/>
              <a:pPr/>
              <a:t>11.05.2023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A39D-051D-4132-9848-8BE6A5D03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5588-37EC-4D9C-91AA-88D02791AD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A39D-051D-4132-9848-8BE6A5D030B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47925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5588-37EC-4D9C-91AA-88D02791AD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A39D-051D-4132-9848-8BE6A5D030B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53754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5588-37EC-4D9C-91AA-88D02791AD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A39D-051D-4132-9848-8BE6A5D030B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11447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5588-37EC-4D9C-91AA-88D02791AD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A39D-051D-4132-9848-8BE6A5D030B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8919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5588-37EC-4D9C-91AA-88D02791AD6F}" type="datetimeFigureOut">
              <a:rPr lang="ru-RU" smtClean="0"/>
              <a:pPr/>
              <a:t>11.05.2023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A39D-051D-4132-9848-8BE6A5D03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5588-37EC-4D9C-91AA-88D02791AD6F}" type="datetimeFigureOut">
              <a:rPr lang="ru-RU" smtClean="0"/>
              <a:pPr/>
              <a:t>11.05.2023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A39D-051D-4132-9848-8BE6A5D03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5588-37EC-4D9C-91AA-88D02791AD6F}" type="datetimeFigureOut">
              <a:rPr lang="ru-RU" smtClean="0"/>
              <a:pPr/>
              <a:t>11.05.2023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A39D-051D-4132-9848-8BE6A5D03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5588-37EC-4D9C-91AA-88D02791AD6F}" type="datetimeFigureOut">
              <a:rPr lang="ru-RU" smtClean="0"/>
              <a:pPr/>
              <a:t>11.05.2023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A39D-051D-4132-9848-8BE6A5D03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5588-37EC-4D9C-91AA-88D02791AD6F}" type="datetimeFigureOut">
              <a:rPr lang="ru-RU" smtClean="0"/>
              <a:pPr/>
              <a:t>11.05.2023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A39D-051D-4132-9848-8BE6A5D03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85588-37EC-4D9C-91AA-88D02791AD6F}" type="datetimeFigureOut">
              <a:rPr lang="ru-RU" smtClean="0"/>
              <a:pPr/>
              <a:t>11.05.2023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4A39D-051D-4132-9848-8BE6A5D03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85588-37EC-4D9C-91AA-88D02791AD6F}" type="datetimeFigureOut">
              <a:rPr lang="ru-RU" smtClean="0"/>
              <a:pPr/>
              <a:t>11.05.2023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4A39D-051D-4132-9848-8BE6A5D030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1BEA4-B434-472B-9D79-57B7A841F3B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5CD6E-0819-4C1B-B257-015F532354D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7753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85588-37EC-4D9C-91AA-88D02791AD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11.05.2023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4A39D-051D-4132-9848-8BE6A5D030B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3107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1285860"/>
            <a:ext cx="71438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</a:rPr>
              <a:t>Презентация </a:t>
            </a:r>
          </a:p>
          <a:p>
            <a:pPr algn="ctr"/>
            <a:r>
              <a:rPr lang="ru-RU" sz="4800" b="1" dirty="0" smtClean="0">
                <a:solidFill>
                  <a:srgbClr val="7030A0"/>
                </a:solidFill>
              </a:rPr>
              <a:t>о приготовлении поварами школьной столовой горячего завтрака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6000" b="1" dirty="0" smtClean="0">
                <a:solidFill>
                  <a:srgbClr val="C00000"/>
                </a:solidFill>
              </a:rPr>
              <a:t>Каша «Дружба»</a:t>
            </a:r>
            <a:endParaRPr lang="ru-RU" sz="6000" dirty="0">
              <a:solidFill>
                <a:prstClr val="black"/>
              </a:solidFill>
            </a:endParaRPr>
          </a:p>
          <a:p>
            <a:pPr algn="ctr"/>
            <a:endParaRPr lang="ru-RU" sz="4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516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питание картинки\каша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483963"/>
            <a:ext cx="2808312" cy="2374037"/>
          </a:xfrm>
          <a:prstGeom prst="rect">
            <a:avLst/>
          </a:prstGeom>
          <a:noFill/>
        </p:spPr>
      </p:pic>
      <p:pic>
        <p:nvPicPr>
          <p:cNvPr id="13314" name="Picture 2" descr="G:\DCIM\106_FUJI\DSCF6984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004048" y="692696"/>
            <a:ext cx="3222555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D:\Мои документы\дети ученики 1\1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640" y="-755470"/>
            <a:ext cx="3894486" cy="5328592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423562" y="3244334"/>
            <a:ext cx="296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,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68781" y="2551837"/>
            <a:ext cx="24344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i="1" dirty="0" smtClean="0">
                <a:solidFill>
                  <a:srgbClr val="002060"/>
                </a:solidFill>
              </a:rPr>
              <a:t>Кашу,  </a:t>
            </a:r>
            <a:r>
              <a:rPr lang="ru-RU" b="1" i="1" dirty="0">
                <a:solidFill>
                  <a:srgbClr val="002060"/>
                </a:solidFill>
              </a:rPr>
              <a:t>регулярно </a:t>
            </a:r>
            <a:r>
              <a:rPr lang="ru-RU" b="1" i="1" dirty="0" smtClean="0">
                <a:solidFill>
                  <a:srgbClr val="002060"/>
                </a:solidFill>
              </a:rPr>
              <a:t>помешиваем, </a:t>
            </a:r>
            <a:r>
              <a:rPr lang="ru-RU" b="1" i="1" dirty="0">
                <a:solidFill>
                  <a:srgbClr val="002060"/>
                </a:solidFill>
              </a:rPr>
              <a:t>чтобы не образовались комочки, которые очень не любят дети.</a:t>
            </a:r>
          </a:p>
        </p:txBody>
      </p:sp>
    </p:spTree>
    <p:extLst>
      <p:ext uri="{BB962C8B-B14F-4D97-AF65-F5344CB8AC3E}">
        <p14:creationId xmlns:p14="http://schemas.microsoft.com/office/powerpoint/2010/main" xmlns="" val="220518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DCIM\106_FUJI\DSCF6986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27584" y="116632"/>
            <a:ext cx="3806190" cy="806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D:\Мои документы\дети ученики 1\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-508740"/>
            <a:ext cx="3960440" cy="525658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364088" y="2780928"/>
            <a:ext cx="244827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i="1" dirty="0" smtClean="0">
                <a:solidFill>
                  <a:srgbClr val="002060"/>
                </a:solidFill>
              </a:rPr>
              <a:t>Закладываем растопленное сливочное масло, доводим кашу до кипения.</a:t>
            </a:r>
            <a:endParaRPr 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9220" name="Picture 4" descr="http://img1.liveinternet.ru/images/attach/c/5/86/573/86573975_large_DSC_9653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508104" y="4680658"/>
            <a:ext cx="3266359" cy="217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0747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G:\DCIM\106_FUJI\DSCF699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043608" y="1196751"/>
            <a:ext cx="3168352" cy="504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D:\Мои документы\дети ученики 1\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476672"/>
            <a:ext cx="3960440" cy="525658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940152" y="3717032"/>
            <a:ext cx="2442474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i="1" dirty="0" smtClean="0">
                <a:solidFill>
                  <a:srgbClr val="002060"/>
                </a:solidFill>
              </a:rPr>
              <a:t>Контрольное блюдо.</a:t>
            </a:r>
          </a:p>
          <a:p>
            <a:pPr lvl="0" algn="ctr"/>
            <a:r>
              <a:rPr lang="ru-RU" sz="2400" b="1" i="1" dirty="0" smtClean="0">
                <a:solidFill>
                  <a:srgbClr val="FF0000"/>
                </a:solidFill>
              </a:rPr>
              <a:t>Каша готова.</a:t>
            </a:r>
          </a:p>
          <a:p>
            <a:pPr lvl="0" algn="ctr"/>
            <a:r>
              <a:rPr lang="ru-RU" sz="2000" b="1" i="1" dirty="0" smtClean="0">
                <a:solidFill>
                  <a:srgbClr val="002060"/>
                </a:solidFill>
              </a:rPr>
              <a:t>Кушайте на здоровье!</a:t>
            </a:r>
          </a:p>
          <a:p>
            <a:pPr lvl="0" algn="ctr"/>
            <a:endParaRPr lang="ru-RU" sz="2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158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:\DCIM\106_FUJI\DSCF699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51520" y="116632"/>
            <a:ext cx="540060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G:\DCIM\106_FUJI\DSCF6996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355976" y="3429000"/>
            <a:ext cx="4501966" cy="3281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3933056"/>
            <a:ext cx="36724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«Спасибо поварам </a:t>
            </a:r>
            <a:b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 </a:t>
            </a:r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вкусную заботу, </a:t>
            </a:r>
            <a:b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что </a:t>
            </a:r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дарите вы нам!»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868144" y="332656"/>
            <a:ext cx="306407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i="1" dirty="0">
                <a:solidFill>
                  <a:srgbClr val="FF0000"/>
                </a:solidFill>
              </a:rPr>
              <a:t>Приятного </a:t>
            </a:r>
          </a:p>
          <a:p>
            <a:pPr lvl="0" algn="ctr"/>
            <a:r>
              <a:rPr lang="ru-RU" sz="4400" b="1" i="1" dirty="0">
                <a:solidFill>
                  <a:srgbClr val="FF0000"/>
                </a:solidFill>
              </a:rPr>
              <a:t>аппетита!</a:t>
            </a:r>
          </a:p>
        </p:txBody>
      </p:sp>
    </p:spTree>
    <p:extLst>
      <p:ext uri="{BB962C8B-B14F-4D97-AF65-F5344CB8AC3E}">
        <p14:creationId xmlns:p14="http://schemas.microsoft.com/office/powerpoint/2010/main" xmlns="" val="248236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040" y="5157192"/>
            <a:ext cx="8640961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sz="2800" b="1" i="1" dirty="0">
                <a:solidFill>
                  <a:srgbClr val="FF0000"/>
                </a:solidFill>
              </a:rPr>
              <a:t>В каше </a:t>
            </a:r>
            <a:r>
              <a:rPr lang="ru-RU" sz="2800" b="1" i="1" dirty="0" smtClean="0">
                <a:solidFill>
                  <a:srgbClr val="FF0000"/>
                </a:solidFill>
              </a:rPr>
              <a:t>сила, в </a:t>
            </a:r>
            <a:r>
              <a:rPr lang="ru-RU" sz="2800" b="1" i="1" dirty="0">
                <a:solidFill>
                  <a:srgbClr val="FF0000"/>
                </a:solidFill>
              </a:rPr>
              <a:t>каше </a:t>
            </a:r>
            <a:r>
              <a:rPr lang="ru-RU" sz="2800" b="1" i="1" dirty="0" smtClean="0">
                <a:solidFill>
                  <a:srgbClr val="FF0000"/>
                </a:solidFill>
              </a:rPr>
              <a:t>смелость. В </a:t>
            </a:r>
            <a:r>
              <a:rPr lang="ru-RU" sz="2800" b="1" i="1" dirty="0">
                <a:solidFill>
                  <a:srgbClr val="FF0000"/>
                </a:solidFill>
              </a:rPr>
              <a:t>каше </a:t>
            </a:r>
            <a:r>
              <a:rPr lang="ru-RU" sz="2800" b="1" i="1" dirty="0" smtClean="0">
                <a:solidFill>
                  <a:srgbClr val="FF0000"/>
                </a:solidFill>
              </a:rPr>
              <a:t>русская душа</a:t>
            </a:r>
            <a:r>
              <a:rPr lang="ru-RU" sz="2800" b="1" i="1" dirty="0">
                <a:solidFill>
                  <a:srgbClr val="FF0000"/>
                </a:solidFill>
              </a:rPr>
              <a:t>!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sz="2800" b="1" i="1" dirty="0">
                <a:solidFill>
                  <a:srgbClr val="FF0000"/>
                </a:solidFill>
              </a:rPr>
              <a:t>Каша молодость </a:t>
            </a:r>
            <a:r>
              <a:rPr lang="ru-RU" sz="2800" b="1" i="1" dirty="0" smtClean="0">
                <a:solidFill>
                  <a:srgbClr val="FF0000"/>
                </a:solidFill>
              </a:rPr>
              <a:t>и честность. Каша </a:t>
            </a:r>
            <a:r>
              <a:rPr lang="ru-RU" sz="2800" b="1" i="1" dirty="0">
                <a:solidFill>
                  <a:srgbClr val="FF0000"/>
                </a:solidFill>
              </a:rPr>
              <a:t>очень хороша!</a:t>
            </a:r>
          </a:p>
        </p:txBody>
      </p:sp>
      <p:pic>
        <p:nvPicPr>
          <p:cNvPr id="12290" name="Picture 2" descr="G:\DCIM\106_FUJI\DSCF6998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075942" y="9826"/>
            <a:ext cx="4859334" cy="485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04524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питание картинки\каша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857231"/>
            <a:ext cx="4968551" cy="5590649"/>
          </a:xfrm>
          <a:prstGeom prst="rect">
            <a:avLst/>
          </a:prstGeom>
          <a:noFill/>
        </p:spPr>
      </p:pic>
      <p:pic>
        <p:nvPicPr>
          <p:cNvPr id="3" name="Рисунок 2" descr="C:\Users\ADMIN\Pictures\божьи коровки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857892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ADMIN\Pictures\божьи коровки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ADMIN\Pictures\божьи коровки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-1714528" y="2571760"/>
            <a:ext cx="4929222" cy="1500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ADMIN\Pictures\божьи коровки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893587" y="2607479"/>
            <a:ext cx="4929222" cy="1571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3357562"/>
            <a:ext cx="6643734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Профессия повара очень хорошая и полезная. Повар может из простых продуктов приготовить вкусное блюдо. Повара нужны везде: в больницах, в детских садах, в школах, там, где без них нельзя. Профессия повара очень трудная и ответственная. </a:t>
            </a:r>
          </a:p>
          <a:p>
            <a:pPr algn="ctr">
              <a:defRPr/>
            </a:pPr>
            <a:r>
              <a:rPr lang="ru-RU" sz="22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Спасибо нашему повару!</a:t>
            </a:r>
          </a:p>
          <a:p>
            <a:pPr algn="ctr">
              <a:defRPr/>
            </a:pPr>
            <a:r>
              <a:rPr lang="ru-RU" sz="2400" b="1" dirty="0" err="1" smtClean="0">
                <a:solidFill>
                  <a:srgbClr val="C00000"/>
                </a:solidFill>
              </a:rPr>
              <a:t>Галиуллиной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Зиле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</a:rPr>
              <a:t>Римовне</a:t>
            </a:r>
            <a:r>
              <a:rPr lang="ru-RU" sz="2400" b="1" dirty="0" smtClean="0">
                <a:solidFill>
                  <a:srgbClr val="C00000"/>
                </a:solidFill>
              </a:rPr>
              <a:t>!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91258" y="357166"/>
            <a:ext cx="643958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ГБОУ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Уфимская коррекционная школа-интернат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№28 для слепых и слабовидящих обучающихся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г.Уфа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Monotype Corsiva" pitchFamily="66" charset="0"/>
              </a:rPr>
              <a:t>Республика Башкортостан</a:t>
            </a:r>
            <a:endParaRPr lang="ru-RU" sz="28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18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428596" y="285728"/>
            <a:ext cx="3657600" cy="45720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 столе дымится каша,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Где большая ложка наша?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 кашей будем мы дружить,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Лет до ста мы будем жить!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286248" y="285728"/>
            <a:ext cx="4352932" cy="114300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1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Каша – матушка наша</a:t>
            </a:r>
            <a:endParaRPr kumimoji="0" lang="ru-RU" sz="54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C:\Users\ADMIN\Desktop\питание картинки\каша3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139952" y="908720"/>
            <a:ext cx="4536504" cy="3816424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14414" y="116632"/>
            <a:ext cx="7467600" cy="93610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Каша «Дружба»</a:t>
            </a:r>
            <a:endParaRPr kumimoji="0" lang="ru-RU" sz="6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http://i.otzovik.com/2013/07/23/480506/img/1636987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500"/>
          <a:stretch/>
        </p:blipFill>
        <p:spPr bwMode="auto">
          <a:xfrm flipH="1">
            <a:off x="32793" y="4545378"/>
            <a:ext cx="1033342" cy="2303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к выбирать и хранить манную крупу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490" t="10653" r="4482" b="7198"/>
          <a:stretch/>
        </p:blipFill>
        <p:spPr bwMode="auto">
          <a:xfrm>
            <a:off x="2555776" y="5045061"/>
            <a:ext cx="2075544" cy="1541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www.gifmania.ru/Animated-Gifs-Rasteniya/Animations-Wheat/Wheat-83715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83734" y="4676941"/>
            <a:ext cx="4031066" cy="2040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59832" y="1340768"/>
            <a:ext cx="48245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Каша «Дружба»</a:t>
            </a:r>
            <a:r>
              <a:rPr lang="ru-RU" dirty="0" smtClean="0"/>
              <a:t> рис и пшено без сомнения можно назвать </a:t>
            </a:r>
            <a:r>
              <a:rPr lang="ru-RU" b="1" dirty="0" smtClean="0"/>
              <a:t>полезным</a:t>
            </a:r>
            <a:r>
              <a:rPr lang="ru-RU" dirty="0" smtClean="0"/>
              <a:t> продуктом, в составе нет ничего кроме риса и пшена. Пшено является источником незаменимых аминокислот и магния. А рис высоко ценится за особый состав углеводов, которые не повышают сахар в крови. Крупа </a:t>
            </a:r>
            <a:r>
              <a:rPr lang="ru-RU" b="1" dirty="0" smtClean="0"/>
              <a:t>Дружба</a:t>
            </a:r>
            <a:r>
              <a:rPr lang="ru-RU" dirty="0" smtClean="0"/>
              <a:t> рис и пшено содержит витамины группы В, витамин Е, Н и РР. Таким образом </a:t>
            </a:r>
            <a:r>
              <a:rPr lang="ru-RU" b="1" dirty="0" smtClean="0"/>
              <a:t>кашу</a:t>
            </a:r>
            <a:r>
              <a:rPr lang="ru-RU" dirty="0" smtClean="0"/>
              <a:t> их смеси </a:t>
            </a:r>
            <a:r>
              <a:rPr lang="ru-RU" b="1" dirty="0" smtClean="0"/>
              <a:t>Дружба</a:t>
            </a:r>
            <a:r>
              <a:rPr lang="ru-RU" dirty="0" smtClean="0"/>
              <a:t> можно включать в детский рацион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25748" y="116632"/>
            <a:ext cx="714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</a:rPr>
              <a:t>                     Готовим крупу</a:t>
            </a:r>
          </a:p>
        </p:txBody>
      </p:sp>
      <p:pic>
        <p:nvPicPr>
          <p:cNvPr id="3" name="Picture 2" descr="G:\DCIM\106_FUJI\DSCF6964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283968" y="1124744"/>
            <a:ext cx="4273089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Мои документы\дети ученики 1\1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-99392"/>
            <a:ext cx="3518790" cy="377461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85563" y="2294543"/>
            <a:ext cx="26642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dirty="0" smtClean="0">
                <a:solidFill>
                  <a:srgbClr val="002060"/>
                </a:solidFill>
              </a:rPr>
              <a:t>Взвешиваем </a:t>
            </a:r>
            <a:endParaRPr lang="ru-RU" sz="2800" b="1" i="1" dirty="0">
              <a:solidFill>
                <a:srgbClr val="002060"/>
              </a:solidFill>
            </a:endParaRPr>
          </a:p>
          <a:p>
            <a:pPr lvl="0" algn="ctr"/>
            <a:r>
              <a:rPr lang="ru-RU" sz="2800" b="1" i="1" dirty="0">
                <a:solidFill>
                  <a:srgbClr val="002060"/>
                </a:solidFill>
              </a:rPr>
              <a:t>крупу</a:t>
            </a:r>
            <a:endParaRPr lang="ru-RU" sz="2800" dirty="0"/>
          </a:p>
        </p:txBody>
      </p:sp>
      <p:pic>
        <p:nvPicPr>
          <p:cNvPr id="4098" name="Picture 2" descr="http://www.classifieds24.ru/images/2989/2988487/large_1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052418" y="3683289"/>
            <a:ext cx="2871509" cy="277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0698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ADMIN\Desktop\питание картинки\молоко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4475167"/>
            <a:ext cx="2811332" cy="2399917"/>
          </a:xfrm>
          <a:prstGeom prst="rect">
            <a:avLst/>
          </a:prstGeom>
          <a:noFill/>
        </p:spPr>
      </p:pic>
      <p:pic>
        <p:nvPicPr>
          <p:cNvPr id="3" name="Picture 2" descr="F:\DCIM\106_FUJI\DSCF6971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923928" y="0"/>
            <a:ext cx="4680520" cy="447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D:\Мои документы\дети ученики 1\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83511" y="0"/>
            <a:ext cx="3715219" cy="366711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92489" y="2420887"/>
            <a:ext cx="18304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Выливаем </a:t>
            </a:r>
          </a:p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молоко.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pic>
        <p:nvPicPr>
          <p:cNvPr id="6" name="Picture 4" descr="C:\Users\ADMIN\Desktop\питание картинки\корова3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384640"/>
            <a:ext cx="2626747" cy="3212712"/>
          </a:xfrm>
          <a:prstGeom prst="rect">
            <a:avLst/>
          </a:prstGeom>
          <a:noFill/>
        </p:spPr>
      </p:pic>
      <p:pic>
        <p:nvPicPr>
          <p:cNvPr id="7" name="Picture 3" descr="C:\Users\ADMIN\Desktop\питание картинки\корова1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0232" y="4475166"/>
            <a:ext cx="2450946" cy="23566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2298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Мои документы\дети ученики 1\1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747" y="-361912"/>
            <a:ext cx="3246322" cy="407707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 flipH="1">
            <a:off x="871370" y="2304044"/>
            <a:ext cx="16430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</a:rPr>
              <a:t>Кипятим молоко с водой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4" name="Picture 3" descr="C:\Users\ADMIN\Desktop\питание картинки\молоко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7153" y="3486163"/>
            <a:ext cx="2511509" cy="334867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5122" name="Picture 2" descr="http://vamotkrytka.ru/_ph/82/2/455555014.gif"/>
          <p:cNvPicPr>
            <a:picLocks noChangeAspect="1" noChangeArrowheads="1" noCrop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995936" y="404664"/>
            <a:ext cx="456133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70633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D:\Мои документы\дети ученики 1\14.png"/>
          <p:cNvPicPr>
            <a:picLocks noChangeAspect="1" noChangeArrowheads="1"/>
          </p:cNvPicPr>
          <p:nvPr/>
        </p:nvPicPr>
        <p:blipFill rotWithShape="1">
          <a:blip r:embed="rId2" cstate="print"/>
          <a:srcRect b="8492"/>
          <a:stretch/>
        </p:blipFill>
        <p:spPr bwMode="auto">
          <a:xfrm>
            <a:off x="8023" y="-569709"/>
            <a:ext cx="4500594" cy="509891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02426" y="2924944"/>
            <a:ext cx="322150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i="1" dirty="0">
                <a:solidFill>
                  <a:srgbClr val="002060"/>
                </a:solidFill>
              </a:rPr>
              <a:t>В </a:t>
            </a:r>
            <a:r>
              <a:rPr lang="ru-RU" sz="2000" b="1" i="1" dirty="0" smtClean="0">
                <a:solidFill>
                  <a:srgbClr val="002060"/>
                </a:solidFill>
              </a:rPr>
              <a:t>кипящую смесь засыпаем</a:t>
            </a:r>
            <a:endParaRPr lang="ru-RU" sz="2000" b="1" i="1" dirty="0">
              <a:solidFill>
                <a:srgbClr val="002060"/>
              </a:solidFill>
            </a:endParaRPr>
          </a:p>
          <a:p>
            <a:pPr lvl="0" algn="ctr"/>
            <a:r>
              <a:rPr lang="ru-RU" sz="2000" b="1" i="1" dirty="0">
                <a:solidFill>
                  <a:srgbClr val="002060"/>
                </a:solidFill>
              </a:rPr>
              <a:t>т</a:t>
            </a:r>
            <a:r>
              <a:rPr lang="ru-RU" sz="2000" b="1" i="1" dirty="0" smtClean="0">
                <a:solidFill>
                  <a:srgbClr val="002060"/>
                </a:solidFill>
              </a:rPr>
              <a:t>онкой струйкой </a:t>
            </a:r>
            <a:r>
              <a:rPr lang="ru-RU" sz="2000" b="1" i="1" dirty="0">
                <a:solidFill>
                  <a:srgbClr val="002060"/>
                </a:solidFill>
              </a:rPr>
              <a:t>крупу,  </a:t>
            </a:r>
            <a:r>
              <a:rPr lang="ru-RU" sz="2000" b="1" i="1" dirty="0" smtClean="0">
                <a:solidFill>
                  <a:srgbClr val="002060"/>
                </a:solidFill>
              </a:rPr>
              <a:t>при быстром помешивании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5" name="Picture 3" descr="C:\Users\ADMIN\Desktop\питание картинки\каша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3" y="1556792"/>
            <a:ext cx="4176465" cy="4032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4660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DCIM\106_FUJI\DSCF698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 rot="16200000">
            <a:off x="979885" y="2124572"/>
            <a:ext cx="3819573" cy="39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D:\Мои документы\дети ученики 1\13.png"/>
          <p:cNvPicPr>
            <a:picLocks noChangeAspect="1" noChangeArrowheads="1"/>
          </p:cNvPicPr>
          <p:nvPr/>
        </p:nvPicPr>
        <p:blipFill rotWithShape="1">
          <a:blip r:embed="rId3" cstate="print"/>
          <a:srcRect b="14877"/>
          <a:stretch/>
        </p:blipFill>
        <p:spPr bwMode="auto">
          <a:xfrm>
            <a:off x="4883156" y="-226641"/>
            <a:ext cx="4064769" cy="415969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057878" y="2945590"/>
            <a:ext cx="20162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dirty="0">
                <a:solidFill>
                  <a:srgbClr val="002060"/>
                </a:solidFill>
              </a:rPr>
              <a:t>Высыпаем</a:t>
            </a:r>
          </a:p>
          <a:p>
            <a:pPr lvl="0" algn="ctr"/>
            <a:r>
              <a:rPr lang="ru-RU" sz="2800" b="1" i="1" dirty="0">
                <a:solidFill>
                  <a:srgbClr val="002060"/>
                </a:solidFill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</a:rPr>
              <a:t>сахар ,соль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pic>
        <p:nvPicPr>
          <p:cNvPr id="5" name="Picture 5" descr="http://file.mobilmusic.ru/62/e3/b3/1193997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5649" y="4054254"/>
            <a:ext cx="3782276" cy="2836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473426\Pictures\2019-10-29\IMG-20230505-WA0010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83568" y="1268760"/>
            <a:ext cx="4248472" cy="52982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7594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36bedca8efce783d218566827d770fc1bef51d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649</TotalTime>
  <Words>206</Words>
  <Application>Microsoft Office PowerPoint</Application>
  <PresentationFormat>Экран (4:3)</PresentationFormat>
  <Paragraphs>39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Тема Office</vt:lpstr>
      <vt:lpstr>1_Тема Office</vt:lpstr>
      <vt:lpstr>2_Тема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PC</dc:creator>
  <cp:keywords>шаблон для детских и школьных презентаций, шаблон дети, шаблон на день защиты детей, веселые детки шаблон для презентаций</cp:keywords>
  <cp:lastModifiedBy>473426</cp:lastModifiedBy>
  <cp:revision>69</cp:revision>
  <dcterms:created xsi:type="dcterms:W3CDTF">2014-05-12T04:49:29Z</dcterms:created>
  <dcterms:modified xsi:type="dcterms:W3CDTF">2023-05-11T07:25:01Z</dcterms:modified>
</cp:coreProperties>
</file>